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4" r:id="rId2"/>
    <p:sldId id="292" r:id="rId3"/>
    <p:sldId id="294" r:id="rId4"/>
    <p:sldId id="295" r:id="rId5"/>
    <p:sldId id="28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268590" y="1082049"/>
            <a:ext cx="5541730" cy="4921648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684810" y="1696354"/>
            <a:ext cx="5114519" cy="333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Papi a acheté les légumes pour faire une ratatouille. </a:t>
            </a:r>
            <a:r>
              <a:rPr lang="fr-FR" sz="3200" kern="1200" dirty="0">
                <a:solidFill>
                  <a:schemeClr val="tx1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 donne</a:t>
            </a:r>
            <a:r>
              <a:rPr lang="fr-FR" sz="3200" dirty="0"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billet de 20€ au vendeur.</a:t>
            </a:r>
            <a:endParaRPr lang="fr-FR" sz="3200" kern="1200" dirty="0">
              <a:solidFill>
                <a:schemeClr val="tx1"/>
              </a:solidFill>
              <a:effectLst/>
              <a:latin typeface="Corbel" panose="020B0503020204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monnaie le vendeur va-t-il rendre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AA55933-B7C3-1DF3-5096-2B4B1D40F1C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083" y="1507349"/>
            <a:ext cx="4671795" cy="31133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E22959C-58D2-C2C3-6538-26CDE029441B}"/>
              </a:ext>
            </a:extLst>
          </p:cNvPr>
          <p:cNvSpPr/>
          <p:nvPr/>
        </p:nvSpPr>
        <p:spPr>
          <a:xfrm>
            <a:off x="6230587" y="1258784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2€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02993F-D54E-D1EF-1A8C-E5EB54CDB972}"/>
              </a:ext>
            </a:extLst>
          </p:cNvPr>
          <p:cNvCxnSpPr>
            <a:stCxn id="7" idx="2"/>
          </p:cNvCxnSpPr>
          <p:nvPr/>
        </p:nvCxnSpPr>
        <p:spPr>
          <a:xfrm>
            <a:off x="6641977" y="1792546"/>
            <a:ext cx="161642" cy="72507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650A3726-D3D5-F484-55A9-E9371B7FE3EE}"/>
              </a:ext>
            </a:extLst>
          </p:cNvPr>
          <p:cNvSpPr/>
          <p:nvPr/>
        </p:nvSpPr>
        <p:spPr>
          <a:xfrm>
            <a:off x="7601863" y="1206508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2€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83A8BEA3-6115-9C66-71C7-CA12D029E6A9}"/>
              </a:ext>
            </a:extLst>
          </p:cNvPr>
          <p:cNvCxnSpPr>
            <a:stCxn id="11" idx="2"/>
          </p:cNvCxnSpPr>
          <p:nvPr/>
        </p:nvCxnSpPr>
        <p:spPr>
          <a:xfrm>
            <a:off x="8013253" y="1740270"/>
            <a:ext cx="161642" cy="72507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FE8D83A-D3B0-3A19-BD83-E1DC4F48722F}"/>
              </a:ext>
            </a:extLst>
          </p:cNvPr>
          <p:cNvSpPr/>
          <p:nvPr/>
        </p:nvSpPr>
        <p:spPr>
          <a:xfrm>
            <a:off x="5987264" y="4816889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2€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F4C7D3A-72F1-9493-1AB0-BEA061496F29}"/>
              </a:ext>
            </a:extLst>
          </p:cNvPr>
          <p:cNvCxnSpPr>
            <a:cxnSpLocks/>
          </p:cNvCxnSpPr>
          <p:nvPr/>
        </p:nvCxnSpPr>
        <p:spPr>
          <a:xfrm flipH="1" flipV="1">
            <a:off x="6167165" y="3621346"/>
            <a:ext cx="217522" cy="121651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82697D7-2A16-7E0B-6C4B-F49E51B133CA}"/>
              </a:ext>
            </a:extLst>
          </p:cNvPr>
          <p:cNvSpPr/>
          <p:nvPr/>
        </p:nvSpPr>
        <p:spPr>
          <a:xfrm>
            <a:off x="8246072" y="4460556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2€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B1EF8E2-43A0-4639-F9AD-46B71FBEDFDA}"/>
              </a:ext>
            </a:extLst>
          </p:cNvPr>
          <p:cNvCxnSpPr>
            <a:cxnSpLocks/>
          </p:cNvCxnSpPr>
          <p:nvPr/>
        </p:nvCxnSpPr>
        <p:spPr>
          <a:xfrm flipH="1" flipV="1">
            <a:off x="8579913" y="3250081"/>
            <a:ext cx="217522" cy="121651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14DC241-7E73-E582-5567-FD6A1305B185}"/>
              </a:ext>
            </a:extLst>
          </p:cNvPr>
          <p:cNvSpPr/>
          <p:nvPr/>
        </p:nvSpPr>
        <p:spPr>
          <a:xfrm>
            <a:off x="7334319" y="4834211"/>
            <a:ext cx="822780" cy="5337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57150" cmpd="thickThin">
            <a:solidFill>
              <a:srgbClr val="9966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4€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A7DCBA8B-389B-19E2-C2A2-3452EF1D55D9}"/>
              </a:ext>
            </a:extLst>
          </p:cNvPr>
          <p:cNvCxnSpPr>
            <a:cxnSpLocks/>
          </p:cNvCxnSpPr>
          <p:nvPr/>
        </p:nvCxnSpPr>
        <p:spPr>
          <a:xfrm flipH="1" flipV="1">
            <a:off x="7514220" y="3638668"/>
            <a:ext cx="217522" cy="1216515"/>
          </a:xfrm>
          <a:prstGeom prst="line">
            <a:avLst/>
          </a:prstGeom>
          <a:ln w="28575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1143268" y="2363937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Il y a deux étapes: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C1595A-83D9-6CDB-FB34-CC040C1CC58A}"/>
              </a:ext>
            </a:extLst>
          </p:cNvPr>
          <p:cNvSpPr txBox="1"/>
          <p:nvPr/>
        </p:nvSpPr>
        <p:spPr>
          <a:xfrm>
            <a:off x="1143268" y="3077754"/>
            <a:ext cx="711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1 / </a:t>
            </a:r>
            <a:r>
              <a:rPr lang="fr-FR" sz="3200" dirty="0"/>
              <a:t>Combien coutent tous les légumes ?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0B76C11-813F-3DD0-0925-7F58C7719FC0}"/>
              </a:ext>
            </a:extLst>
          </p:cNvPr>
          <p:cNvSpPr txBox="1"/>
          <p:nvPr/>
        </p:nvSpPr>
        <p:spPr>
          <a:xfrm>
            <a:off x="1143268" y="3853127"/>
            <a:ext cx="741092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</a:rPr>
              <a:t>2/ </a:t>
            </a:r>
            <a:r>
              <a:rPr lang="fr-FR" sz="3200" dirty="0"/>
              <a:t>Quelle est la monnaie que doit rendre le vendeur ? </a:t>
            </a:r>
          </a:p>
        </p:txBody>
      </p:sp>
    </p:spTree>
    <p:extLst>
      <p:ext uri="{BB962C8B-B14F-4D97-AF65-F5344CB8AC3E}">
        <p14:creationId xmlns:p14="http://schemas.microsoft.com/office/powerpoint/2010/main" val="307870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537089" y="1276875"/>
            <a:ext cx="5484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Je cherche le cout total.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685936" y="3576228"/>
            <a:ext cx="5187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Les légumes coutent 12 €.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537088" y="2315491"/>
            <a:ext cx="7098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2 + 2 + 2 + 2 + 4 = 8 + 4 = 12 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AF9A8E4-B292-0468-37F5-AC8D86E6F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022" y="664438"/>
            <a:ext cx="2739622" cy="330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74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/>
              <a:t>Etape 2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le rendu de monnaie.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doit rendre 8 €.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20116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12+ </a:t>
            </a:r>
            <a:r>
              <a:rPr lang="fr-FR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fr-FR" sz="3200" dirty="0">
                <a:solidFill>
                  <a:srgbClr val="C00000"/>
                </a:solidFill>
              </a:rPr>
              <a:t> = 20   ou 20 – 12 = </a:t>
            </a:r>
            <a:r>
              <a:rPr lang="fr-FR" sz="3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023472-69E4-D6E1-F9DA-872AC1606101}"/>
              </a:ext>
            </a:extLst>
          </p:cNvPr>
          <p:cNvSpPr/>
          <p:nvPr/>
        </p:nvSpPr>
        <p:spPr>
          <a:xfrm>
            <a:off x="6266213" y="2731314"/>
            <a:ext cx="2620488" cy="4314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20 €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C5E077E-AAC6-5A05-432E-637165511E12}"/>
              </a:ext>
            </a:extLst>
          </p:cNvPr>
          <p:cNvSpPr/>
          <p:nvPr/>
        </p:nvSpPr>
        <p:spPr>
          <a:xfrm>
            <a:off x="7536874" y="3161752"/>
            <a:ext cx="1349828" cy="43147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Reste 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7DF395-93DB-D1E1-0D26-1216AA847AB0}"/>
              </a:ext>
            </a:extLst>
          </p:cNvPr>
          <p:cNvSpPr/>
          <p:nvPr/>
        </p:nvSpPr>
        <p:spPr>
          <a:xfrm>
            <a:off x="6266212" y="3161752"/>
            <a:ext cx="1270662" cy="4314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12</a:t>
            </a:r>
            <a:r>
              <a:rPr lang="fr-FR" sz="1600" dirty="0"/>
              <a:t>€ légumes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15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3039</TotalTime>
  <Words>188</Words>
  <Application>Microsoft Office PowerPoint</Application>
  <PresentationFormat>Affichage à l'écran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Corbel</vt:lpstr>
      <vt:lpstr>Cursive standard</vt:lpstr>
      <vt:lpstr>Webdings</vt:lpstr>
      <vt:lpstr>Thème Office</vt:lpstr>
      <vt:lpstr>Cherchez la solution au problème :</vt:lpstr>
      <vt:lpstr>Je cherche en suivant les 4 étapes :</vt:lpstr>
      <vt:lpstr>Je cherche en suivant les 4 étapes :</vt:lpstr>
      <vt:lpstr>Etape 1</vt:lpstr>
      <vt:lpstr>Etape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90</cp:revision>
  <dcterms:created xsi:type="dcterms:W3CDTF">2023-02-07T14:55:57Z</dcterms:created>
  <dcterms:modified xsi:type="dcterms:W3CDTF">2025-01-01T08:07:10Z</dcterms:modified>
</cp:coreProperties>
</file>